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2" r:id="rId2"/>
    <p:sldId id="263" r:id="rId3"/>
    <p:sldId id="266" r:id="rId4"/>
    <p:sldId id="265" r:id="rId5"/>
    <p:sldId id="264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13208000" cy="990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סגנון ביניים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25" autoAdjust="0"/>
    <p:restoredTop sz="94660"/>
  </p:normalViewPr>
  <p:slideViewPr>
    <p:cSldViewPr snapToGrid="0">
      <p:cViewPr varScale="1">
        <p:scale>
          <a:sx n="54" d="100"/>
          <a:sy n="54" d="100"/>
        </p:scale>
        <p:origin x="13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238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534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742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834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189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067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34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920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650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819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844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DF6EF-4062-4B2E-8DE2-E68FE278C4B4}" type="datetimeFigureOut">
              <a:rPr lang="he-IL" smtClean="0"/>
              <a:t>כ'/אדר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412F6-2852-4DA6-9BB8-624EB116F84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442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1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r" defTabSz="1320759" rtl="1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r" defTabSz="1320759" rtl="1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r" defTabSz="1320759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  <a:endParaRPr lang="he-IL" dirty="0">
              <a:solidFill>
                <a:srgbClr val="00B050"/>
              </a:solidFill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כל כמה זמן מתקיימות הבחירות לכנסת?</a:t>
            </a:r>
          </a:p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1C7422DB-ED58-41F9-B801-095EBDAE1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546" y="3740824"/>
            <a:ext cx="4148804" cy="537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813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איך יודעים לאן צריך ללכת כדי להצביע?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5" name="Picture 2" descr="Image result for where">
            <a:extLst>
              <a:ext uri="{FF2B5EF4-FFF2-40B4-BE49-F238E27FC236}">
                <a16:creationId xmlns:a16="http://schemas.microsoft.com/office/drawing/2014/main" id="{3D6EE944-D4A7-4793-8B4F-2BC79C49A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192" y="4327922"/>
            <a:ext cx="5454049" cy="3404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626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0288" y="2637014"/>
            <a:ext cx="5119661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400" dirty="0"/>
              <a:t>צריך לחכות שיתקשרו אליי ויסבירו לי לאן אני צריך להגיע.</a:t>
            </a:r>
          </a:p>
        </p:txBody>
      </p:sp>
      <p:sp>
        <p:nvSpPr>
          <p:cNvPr id="17" name="מציין מיקום תוכן 4">
            <a:extLst>
              <a:ext uri="{FF2B5EF4-FFF2-40B4-BE49-F238E27FC236}">
                <a16:creationId xmlns:a16="http://schemas.microsoft.com/office/drawing/2014/main" id="{052D21A5-DEFA-478F-AEF7-FE82987649E4}"/>
              </a:ext>
            </a:extLst>
          </p:cNvPr>
          <p:cNvSpPr txBox="1">
            <a:spLocks/>
          </p:cNvSpPr>
          <p:nvPr/>
        </p:nvSpPr>
        <p:spPr>
          <a:xfrm>
            <a:off x="908052" y="2637014"/>
            <a:ext cx="5119661" cy="6285266"/>
          </a:xfrm>
          <a:prstGeom prst="rect">
            <a:avLst/>
          </a:prstGeo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330190" indent="-330190" algn="r" defTabSz="1320759" rtl="1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4000" dirty="0"/>
              <a:t>כל אדם שיש לו זכות להצביע מקבל מכתב. במכתב כתוב לאן אני צריך להגיע.</a:t>
            </a:r>
          </a:p>
        </p:txBody>
      </p:sp>
      <p:pic>
        <p:nvPicPr>
          <p:cNvPr id="7" name="Picture 4" descr="Image result for phone icon">
            <a:extLst>
              <a:ext uri="{FF2B5EF4-FFF2-40B4-BE49-F238E27FC236}">
                <a16:creationId xmlns:a16="http://schemas.microsoft.com/office/drawing/2014/main" id="{5ABADD79-F37D-4724-AF47-326A93855F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36"/>
          <a:stretch/>
        </p:blipFill>
        <p:spPr bwMode="auto">
          <a:xfrm>
            <a:off x="8079698" y="5305460"/>
            <a:ext cx="3292421" cy="314190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Image result for LETTER icon">
            <a:extLst>
              <a:ext uri="{FF2B5EF4-FFF2-40B4-BE49-F238E27FC236}">
                <a16:creationId xmlns:a16="http://schemas.microsoft.com/office/drawing/2014/main" id="{8FBD8DD5-4ABC-4C3F-893F-BA4AF095DA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1206012" y="4845765"/>
            <a:ext cx="3962400" cy="38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925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3E7F9AC-F71E-478D-865E-020FB538BDC0}"/>
              </a:ext>
            </a:extLst>
          </p:cNvPr>
          <p:cNvSpPr/>
          <p:nvPr/>
        </p:nvSpPr>
        <p:spPr>
          <a:xfrm>
            <a:off x="1678898" y="2442107"/>
            <a:ext cx="9557060" cy="1490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כל אדם שיש לו זכות להצביע מקבל מכתב. </a:t>
            </a:r>
          </a:p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במכתב כתוב לאן אני צריך להגיע.</a:t>
            </a:r>
          </a:p>
        </p:txBody>
      </p:sp>
      <p:pic>
        <p:nvPicPr>
          <p:cNvPr id="6" name="Picture 6" descr="Image result for LETTER icon">
            <a:extLst>
              <a:ext uri="{FF2B5EF4-FFF2-40B4-BE49-F238E27FC236}">
                <a16:creationId xmlns:a16="http://schemas.microsoft.com/office/drawing/2014/main" id="{138E793E-CD4D-4D4F-8879-D1FC03FF18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06"/>
          <a:stretch/>
        </p:blipFill>
        <p:spPr bwMode="auto">
          <a:xfrm>
            <a:off x="4476228" y="4356809"/>
            <a:ext cx="3962400" cy="38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745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מה אני צריך להביא איתי לקלפי?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6" name="Picture 2" descr="Image result for BAG QUESTION MARK">
            <a:extLst>
              <a:ext uri="{FF2B5EF4-FFF2-40B4-BE49-F238E27FC236}">
                <a16:creationId xmlns:a16="http://schemas.microsoft.com/office/drawing/2014/main" id="{540FE44E-4153-4689-89F8-F55B2B673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493" y="3888573"/>
            <a:ext cx="5023132" cy="503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889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0288" y="2637014"/>
            <a:ext cx="5119661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400" dirty="0"/>
              <a:t>צריך להביא אוכל ובקבוק מים.</a:t>
            </a:r>
          </a:p>
        </p:txBody>
      </p:sp>
      <p:sp>
        <p:nvSpPr>
          <p:cNvPr id="17" name="מציין מיקום תוכן 4">
            <a:extLst>
              <a:ext uri="{FF2B5EF4-FFF2-40B4-BE49-F238E27FC236}">
                <a16:creationId xmlns:a16="http://schemas.microsoft.com/office/drawing/2014/main" id="{052D21A5-DEFA-478F-AEF7-FE82987649E4}"/>
              </a:ext>
            </a:extLst>
          </p:cNvPr>
          <p:cNvSpPr txBox="1">
            <a:spLocks/>
          </p:cNvSpPr>
          <p:nvPr/>
        </p:nvSpPr>
        <p:spPr>
          <a:xfrm>
            <a:off x="908052" y="2637014"/>
            <a:ext cx="5119661" cy="6285266"/>
          </a:xfrm>
          <a:prstGeom prst="rect">
            <a:avLst/>
          </a:prstGeo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330190" indent="-330190" algn="r" defTabSz="1320759" rtl="1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4000" dirty="0"/>
              <a:t>צריך להביא את תעודת הזהות שלי.</a:t>
            </a:r>
          </a:p>
        </p:txBody>
      </p:sp>
      <p:pic>
        <p:nvPicPr>
          <p:cNvPr id="9" name="Picture 4" descr="Related image">
            <a:extLst>
              <a:ext uri="{FF2B5EF4-FFF2-40B4-BE49-F238E27FC236}">
                <a16:creationId xmlns:a16="http://schemas.microsoft.com/office/drawing/2014/main" id="{7B559A09-DD34-411B-B9BA-0C0814F6A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046" y="4670136"/>
            <a:ext cx="4252144" cy="425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03143D6F-903F-4C2E-8F43-41873DD1DE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13" r="11429"/>
          <a:stretch/>
        </p:blipFill>
        <p:spPr>
          <a:xfrm>
            <a:off x="1125842" y="4953000"/>
            <a:ext cx="4360557" cy="294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791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3E7F9AC-F71E-478D-865E-020FB538BDC0}"/>
              </a:ext>
            </a:extLst>
          </p:cNvPr>
          <p:cNvSpPr/>
          <p:nvPr/>
        </p:nvSpPr>
        <p:spPr>
          <a:xfrm>
            <a:off x="1678898" y="2442107"/>
            <a:ext cx="955706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צריך להביא את תעודת הזהות שלי.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D8CC7915-0B10-48F4-915F-7BAA297101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3" r="11429"/>
          <a:stretch/>
        </p:blipFill>
        <p:spPr>
          <a:xfrm>
            <a:off x="3433741" y="3738887"/>
            <a:ext cx="6047373" cy="408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788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אם אני צריך עזרה, מותר לי להיכנס להצביע עם מישהו שיעזור לי?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BB49FEA8-85A8-46E4-94FB-5C7F66EB0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050" y="4131886"/>
            <a:ext cx="5240489" cy="4154319"/>
          </a:xfrm>
          <a:prstGeom prst="rect">
            <a:avLst/>
          </a:prstGeom>
        </p:spPr>
      </p:pic>
      <p:pic>
        <p:nvPicPr>
          <p:cNvPr id="7" name="Picture 2" descr="Image result for HELP ICON">
            <a:extLst>
              <a:ext uri="{FF2B5EF4-FFF2-40B4-BE49-F238E27FC236}">
                <a16:creationId xmlns:a16="http://schemas.microsoft.com/office/drawing/2014/main" id="{897CBD81-EB42-4189-B2A9-DBB6329AF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376" y="4158705"/>
            <a:ext cx="4127500" cy="412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73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>
                <a:solidFill>
                  <a:srgbClr val="00B050"/>
                </a:solidFill>
                <a:cs typeface="+mn-cs"/>
              </a:rPr>
              <a:t>תשובה</a:t>
            </a:r>
            <a:endParaRPr lang="he-IL" dirty="0">
              <a:solidFill>
                <a:srgbClr val="00B050"/>
              </a:solidFill>
              <a:cs typeface="+mn-cs"/>
            </a:endParaRP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0288" y="2637014"/>
            <a:ext cx="5119661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000" dirty="0"/>
              <a:t>מותר להיכנס עם מלווה.</a:t>
            </a:r>
          </a:p>
        </p:txBody>
      </p:sp>
      <p:sp>
        <p:nvSpPr>
          <p:cNvPr id="17" name="מציין מיקום תוכן 4">
            <a:extLst>
              <a:ext uri="{FF2B5EF4-FFF2-40B4-BE49-F238E27FC236}">
                <a16:creationId xmlns:a16="http://schemas.microsoft.com/office/drawing/2014/main" id="{052D21A5-DEFA-478F-AEF7-FE82987649E4}"/>
              </a:ext>
            </a:extLst>
          </p:cNvPr>
          <p:cNvSpPr txBox="1">
            <a:spLocks/>
          </p:cNvSpPr>
          <p:nvPr/>
        </p:nvSpPr>
        <p:spPr>
          <a:xfrm>
            <a:off x="908052" y="2637014"/>
            <a:ext cx="5119661" cy="6285266"/>
          </a:xfrm>
          <a:prstGeom prst="rect">
            <a:avLst/>
          </a:prstGeo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330190" indent="-330190" algn="r" defTabSz="1320759" rtl="1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4000" dirty="0"/>
              <a:t>אסור להיכנס עם מלווה.</a:t>
            </a:r>
          </a:p>
        </p:txBody>
      </p:sp>
      <p:pic>
        <p:nvPicPr>
          <p:cNvPr id="7" name="Picture 2" descr="Image result for HELP ICON">
            <a:extLst>
              <a:ext uri="{FF2B5EF4-FFF2-40B4-BE49-F238E27FC236}">
                <a16:creationId xmlns:a16="http://schemas.microsoft.com/office/drawing/2014/main" id="{1D675D4D-3311-4FE0-A26D-4A2A8EDB1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076" y="6127376"/>
            <a:ext cx="2546724" cy="254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OK ICON">
            <a:extLst>
              <a:ext uri="{FF2B5EF4-FFF2-40B4-BE49-F238E27FC236}">
                <a16:creationId xmlns:a16="http://schemas.microsoft.com/office/drawing/2014/main" id="{281EB404-3045-40AD-AC0A-770693D50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479" y="3580653"/>
            <a:ext cx="2546723" cy="2546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HELP ICON">
            <a:extLst>
              <a:ext uri="{FF2B5EF4-FFF2-40B4-BE49-F238E27FC236}">
                <a16:creationId xmlns:a16="http://schemas.microsoft.com/office/drawing/2014/main" id="{121EDAC1-9EE8-47D6-A894-78D93785B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576" y="6099091"/>
            <a:ext cx="2546724" cy="2546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Image result for ALLOWED ICON">
            <a:extLst>
              <a:ext uri="{FF2B5EF4-FFF2-40B4-BE49-F238E27FC236}">
                <a16:creationId xmlns:a16="http://schemas.microsoft.com/office/drawing/2014/main" id="{8896537B-4648-409C-B80F-C875F04E9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3361190"/>
            <a:ext cx="2752297" cy="275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64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3511" y="523120"/>
            <a:ext cx="11391900" cy="1914702"/>
          </a:xfrm>
        </p:spPr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3E7F9AC-F71E-478D-865E-020FB538BDC0}"/>
              </a:ext>
            </a:extLst>
          </p:cNvPr>
          <p:cNvSpPr/>
          <p:nvPr/>
        </p:nvSpPr>
        <p:spPr>
          <a:xfrm>
            <a:off x="1678898" y="2442107"/>
            <a:ext cx="955706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מותר להיכנס עם מלווה.</a:t>
            </a:r>
          </a:p>
        </p:txBody>
      </p:sp>
      <p:pic>
        <p:nvPicPr>
          <p:cNvPr id="6" name="Picture 2" descr="Image result for HELP ICON">
            <a:extLst>
              <a:ext uri="{FF2B5EF4-FFF2-40B4-BE49-F238E27FC236}">
                <a16:creationId xmlns:a16="http://schemas.microsoft.com/office/drawing/2014/main" id="{6760F0D8-5188-4ACB-A544-922E61262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958" y="5530215"/>
            <a:ext cx="4127500" cy="412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2D14809A-85F2-4656-8B99-7145955A1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3511" y="5386733"/>
            <a:ext cx="5240489" cy="4154319"/>
          </a:xfrm>
          <a:prstGeom prst="rect">
            <a:avLst/>
          </a:prstGeom>
        </p:spPr>
      </p:pic>
      <p:pic>
        <p:nvPicPr>
          <p:cNvPr id="9" name="Picture 4" descr="Image result for OK ICON">
            <a:extLst>
              <a:ext uri="{FF2B5EF4-FFF2-40B4-BE49-F238E27FC236}">
                <a16:creationId xmlns:a16="http://schemas.microsoft.com/office/drawing/2014/main" id="{16352BAF-835D-4640-B3E9-1F28330F2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883" y="3217128"/>
            <a:ext cx="2604278" cy="2604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583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E01A721-8F5C-4255-AA9A-429310C81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4939780" cy="6285266"/>
          </a:xfrm>
          <a:ln w="38100">
            <a:solidFill>
              <a:schemeClr val="tx1"/>
            </a:solidFill>
            <a:prstDash val="sysDash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6600" dirty="0"/>
              <a:t>כל 10 שנים.</a:t>
            </a: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0170" y="2637014"/>
            <a:ext cx="4939780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he-IL" sz="6600" dirty="0"/>
              <a:t> כל 4 שנים.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10004266-B91C-4B8D-A9AE-2E7E9D304B01}"/>
              </a:ext>
            </a:extLst>
          </p:cNvPr>
          <p:cNvSpPr/>
          <p:nvPr/>
        </p:nvSpPr>
        <p:spPr>
          <a:xfrm>
            <a:off x="2398427" y="4236021"/>
            <a:ext cx="2955868" cy="2947815"/>
          </a:xfrm>
          <a:prstGeom prst="rect">
            <a:avLst/>
          </a:prstGeom>
          <a:noFill/>
        </p:spPr>
        <p:txBody>
          <a:bodyPr wrap="square" lIns="176107" tIns="88053" rIns="176107" bIns="88053">
            <a:spAutoFit/>
          </a:bodyPr>
          <a:lstStyle/>
          <a:p>
            <a:pPr algn="ctr"/>
            <a:r>
              <a:rPr lang="he-IL" sz="1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  <a:endParaRPr lang="he-IL" sz="1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B6750E50-FB59-4B42-A641-B0E983710720}"/>
              </a:ext>
            </a:extLst>
          </p:cNvPr>
          <p:cNvSpPr/>
          <p:nvPr/>
        </p:nvSpPr>
        <p:spPr>
          <a:xfrm>
            <a:off x="8015316" y="4236021"/>
            <a:ext cx="2955868" cy="2947815"/>
          </a:xfrm>
          <a:prstGeom prst="rect">
            <a:avLst/>
          </a:prstGeom>
          <a:noFill/>
        </p:spPr>
        <p:txBody>
          <a:bodyPr wrap="square" lIns="176107" tIns="88053" rIns="176107" bIns="88053">
            <a:spAutoFit/>
          </a:bodyPr>
          <a:lstStyle/>
          <a:p>
            <a:pPr algn="ctr"/>
            <a:r>
              <a:rPr lang="he-IL" sz="1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  <a:endParaRPr lang="he-IL" sz="1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721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הבחירות בישראל מתקיימות כל ארבע שנים.</a:t>
            </a:r>
          </a:p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1C7422DB-ED58-41F9-B801-095EBDAE1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9546" y="3740824"/>
            <a:ext cx="4148804" cy="537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מלבן 4">
            <a:extLst>
              <a:ext uri="{FF2B5EF4-FFF2-40B4-BE49-F238E27FC236}">
                <a16:creationId xmlns:a16="http://schemas.microsoft.com/office/drawing/2014/main" id="{3EEEA4B0-2CF4-403F-9B30-A23825DD8D11}"/>
              </a:ext>
            </a:extLst>
          </p:cNvPr>
          <p:cNvSpPr/>
          <p:nvPr/>
        </p:nvSpPr>
        <p:spPr>
          <a:xfrm>
            <a:off x="8015316" y="4236021"/>
            <a:ext cx="2955868" cy="2947815"/>
          </a:xfrm>
          <a:prstGeom prst="rect">
            <a:avLst/>
          </a:prstGeom>
          <a:noFill/>
        </p:spPr>
        <p:txBody>
          <a:bodyPr wrap="square" lIns="176107" tIns="88053" rIns="176107" bIns="88053">
            <a:spAutoFit/>
          </a:bodyPr>
          <a:lstStyle/>
          <a:p>
            <a:pPr algn="ctr"/>
            <a:r>
              <a:rPr lang="he-IL" sz="18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  <a:endParaRPr lang="he-IL" sz="1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305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למי יש זכות להצביע בבחירות לכנסת?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5" name="Picture 2" descr="Image result for who icon">
            <a:extLst>
              <a:ext uri="{FF2B5EF4-FFF2-40B4-BE49-F238E27FC236}">
                <a16:creationId xmlns:a16="http://schemas.microsoft.com/office/drawing/2014/main" id="{17CA6BB0-EF8B-483D-A3AD-94636A310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238" y="3641663"/>
            <a:ext cx="5475524" cy="547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7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E01A721-8F5C-4255-AA9A-429310C81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4533380" cy="6285266"/>
          </a:xfrm>
          <a:ln w="38100">
            <a:solidFill>
              <a:schemeClr val="tx1"/>
            </a:solidFill>
            <a:prstDash val="sysDash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e-IL" sz="4800" dirty="0"/>
              <a:t>כל מי שאזרח ישראל והוא מעל גיל 18 יכול ללכת להצביע.</a:t>
            </a:r>
          </a:p>
          <a:p>
            <a:pPr marL="0" indent="0" algn="ctr">
              <a:buNone/>
            </a:pPr>
            <a:endParaRPr lang="he-IL" sz="6600" dirty="0"/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00012" y="2637014"/>
            <a:ext cx="4699937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800" dirty="0"/>
              <a:t>רק מי שעצמאי לגמרי יכול ללכת להצביע.</a:t>
            </a:r>
          </a:p>
        </p:txBody>
      </p:sp>
      <p:pic>
        <p:nvPicPr>
          <p:cNvPr id="8" name="Picture 6" descr="Image result for independent icon">
            <a:extLst>
              <a:ext uri="{FF2B5EF4-FFF2-40B4-BE49-F238E27FC236}">
                <a16:creationId xmlns:a16="http://schemas.microsoft.com/office/drawing/2014/main" id="{FBBF455A-BC7A-4EE6-9A77-DDEDD8613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5313" y="4953000"/>
            <a:ext cx="2055125" cy="359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everyone icon">
            <a:extLst>
              <a:ext uri="{FF2B5EF4-FFF2-40B4-BE49-F238E27FC236}">
                <a16:creationId xmlns:a16="http://schemas.microsoft.com/office/drawing/2014/main" id="{A5A26674-6768-495C-9B85-780FD81609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90" b="7484"/>
          <a:stretch/>
        </p:blipFill>
        <p:spPr bwMode="auto">
          <a:xfrm>
            <a:off x="1131007" y="6160185"/>
            <a:ext cx="4087465" cy="244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12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e-IL" sz="4400" dirty="0"/>
              <a:t>כל מי שאזרח ישראל והוא מעל גיל 18 יכול ללכת להצביע.</a:t>
            </a:r>
          </a:p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6" name="Picture 4" descr="Image result for everyone icon">
            <a:extLst>
              <a:ext uri="{FF2B5EF4-FFF2-40B4-BE49-F238E27FC236}">
                <a16:creationId xmlns:a16="http://schemas.microsoft.com/office/drawing/2014/main" id="{53D1E458-9F3F-4564-9836-863256A15A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90" b="7484"/>
          <a:stretch/>
        </p:blipFill>
        <p:spPr bwMode="auto">
          <a:xfrm>
            <a:off x="3102963" y="4513137"/>
            <a:ext cx="6759095" cy="404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48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FF0000"/>
                </a:solidFill>
                <a:cs typeface="+mn-cs"/>
              </a:rPr>
              <a:t>שאלה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4400" dirty="0"/>
              <a:t>באיזה שעה ביום אפשר ללכת להצביע?</a:t>
            </a:r>
          </a:p>
          <a:p>
            <a:pPr marL="0" indent="0">
              <a:buNone/>
            </a:pPr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2CCACDC2-73EF-48F4-AB2A-A9E1548CD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996" y="3827347"/>
            <a:ext cx="5424752" cy="5424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189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85F1030-7DC1-4FD5-9F65-8C3441F4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5" name="מציין מיקום תוכן 4">
            <a:extLst>
              <a:ext uri="{FF2B5EF4-FFF2-40B4-BE49-F238E27FC236}">
                <a16:creationId xmlns:a16="http://schemas.microsoft.com/office/drawing/2014/main" id="{7B1A77E6-1239-48D6-9C51-C9F9D3B93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0288" y="2637014"/>
            <a:ext cx="5119661" cy="6285266"/>
          </a:xfr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he-IL" sz="4800" dirty="0"/>
              <a:t>ביום הבחירות יש חופש. אפשר ללכת להצביע מתי שרוצים.</a:t>
            </a:r>
          </a:p>
        </p:txBody>
      </p:sp>
      <p:pic>
        <p:nvPicPr>
          <p:cNvPr id="16" name="Picture 10" descr="Related image">
            <a:extLst>
              <a:ext uri="{FF2B5EF4-FFF2-40B4-BE49-F238E27FC236}">
                <a16:creationId xmlns:a16="http://schemas.microsoft.com/office/drawing/2014/main" id="{B206735A-F591-4F55-8BC4-FA4B08C895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56"/>
          <a:stretch/>
        </p:blipFill>
        <p:spPr bwMode="auto">
          <a:xfrm>
            <a:off x="8064709" y="5148179"/>
            <a:ext cx="3318644" cy="335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מציין מיקום תוכן 4">
            <a:extLst>
              <a:ext uri="{FF2B5EF4-FFF2-40B4-BE49-F238E27FC236}">
                <a16:creationId xmlns:a16="http://schemas.microsoft.com/office/drawing/2014/main" id="{052D21A5-DEFA-478F-AEF7-FE82987649E4}"/>
              </a:ext>
            </a:extLst>
          </p:cNvPr>
          <p:cNvSpPr txBox="1">
            <a:spLocks/>
          </p:cNvSpPr>
          <p:nvPr/>
        </p:nvSpPr>
        <p:spPr>
          <a:xfrm>
            <a:off x="908052" y="2637014"/>
            <a:ext cx="5119661" cy="6285266"/>
          </a:xfrm>
          <a:prstGeom prst="rect">
            <a:avLst/>
          </a:prstGeom>
          <a:ln w="38100">
            <a:solidFill>
              <a:schemeClr val="tx1"/>
            </a:solidFill>
            <a:prstDash val="sysDash"/>
          </a:ln>
        </p:spPr>
        <p:txBody>
          <a:bodyPr vert="horz" lIns="91440" tIns="45720" rIns="91440" bIns="45720" rtlCol="0">
            <a:normAutofit/>
          </a:bodyPr>
          <a:lstStyle>
            <a:lvl1pPr marL="330190" indent="-330190" algn="r" defTabSz="1320759" rtl="1" eaLnBrk="1" latinLnBrk="0" hangingPunct="1">
              <a:lnSpc>
                <a:spcPct val="90000"/>
              </a:lnSpc>
              <a:spcBef>
                <a:spcPts val="1444"/>
              </a:spcBef>
              <a:buFont typeface="Arial" panose="020B0604020202020204" pitchFamily="34" charset="0"/>
              <a:buChar char="•"/>
              <a:defRPr sz="404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0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34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5094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1132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71709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3208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9246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52848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13227" indent="-330190" algn="r" defTabSz="1320759" rtl="1" eaLnBrk="1" latinLnBrk="0" hangingPunct="1">
              <a:lnSpc>
                <a:spcPct val="90000"/>
              </a:lnSpc>
              <a:spcBef>
                <a:spcPts val="722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4800" dirty="0"/>
              <a:t>אפשר ללכת להצביע רק בערב, אחרי שמסיימים לעבוד.</a:t>
            </a:r>
          </a:p>
        </p:txBody>
      </p:sp>
      <p:pic>
        <p:nvPicPr>
          <p:cNvPr id="18" name="Picture 14" descr="Image result for evening icon">
            <a:extLst>
              <a:ext uri="{FF2B5EF4-FFF2-40B4-BE49-F238E27FC236}">
                <a16:creationId xmlns:a16="http://schemas.microsoft.com/office/drawing/2014/main" id="{D25369AC-AE2D-41B5-ACBF-C4616EDA1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170" y="4953000"/>
            <a:ext cx="3925711" cy="392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410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801C78-3627-4EB6-8644-EFB15D3EA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50"/>
                </a:solidFill>
                <a:cs typeface="+mn-cs"/>
              </a:rPr>
              <a:t>תשובה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DCD960F-C304-485A-9DF7-AA3E5E9F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z="4400" dirty="0"/>
          </a:p>
          <a:p>
            <a:pPr marL="0" indent="0">
              <a:buNone/>
            </a:pPr>
            <a:endParaRPr lang="he-IL" sz="44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3E7F9AC-F71E-478D-865E-020FB538BDC0}"/>
              </a:ext>
            </a:extLst>
          </p:cNvPr>
          <p:cNvSpPr/>
          <p:nvPr/>
        </p:nvSpPr>
        <p:spPr>
          <a:xfrm>
            <a:off x="2763383" y="2442107"/>
            <a:ext cx="7438254" cy="1490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ביום הבחירות יש חופש. </a:t>
            </a:r>
          </a:p>
          <a:p>
            <a:pPr algn="r" defTabSz="1320759" rtl="1">
              <a:lnSpc>
                <a:spcPct val="90000"/>
              </a:lnSpc>
              <a:spcBef>
                <a:spcPts val="1444"/>
              </a:spcBef>
            </a:pPr>
            <a:r>
              <a:rPr lang="he-IL" sz="4400" dirty="0"/>
              <a:t>אפשר ללכת להצביע מתי שרוצים.</a:t>
            </a:r>
          </a:p>
        </p:txBody>
      </p:sp>
      <p:pic>
        <p:nvPicPr>
          <p:cNvPr id="7" name="Picture 10" descr="Related image">
            <a:extLst>
              <a:ext uri="{FF2B5EF4-FFF2-40B4-BE49-F238E27FC236}">
                <a16:creationId xmlns:a16="http://schemas.microsoft.com/office/drawing/2014/main" id="{04BB67E3-C2D0-4AB3-BE2C-49C97CE994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56"/>
          <a:stretch/>
        </p:blipFill>
        <p:spPr bwMode="auto">
          <a:xfrm>
            <a:off x="4641144" y="4783682"/>
            <a:ext cx="3925711" cy="397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87184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229</Words>
  <Application>Microsoft Office PowerPoint</Application>
  <PresentationFormat>מותאם אישית</PresentationFormat>
  <Paragraphs>47</Paragraphs>
  <Slides>18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ערכת נושא Office</vt:lpstr>
      <vt:lpstr>שאלה</vt:lpstr>
      <vt:lpstr>תשובה</vt:lpstr>
      <vt:lpstr>תשובה</vt:lpstr>
      <vt:lpstr>שאלה</vt:lpstr>
      <vt:lpstr>תשובה</vt:lpstr>
      <vt:lpstr>תשובה</vt:lpstr>
      <vt:lpstr>שאלה</vt:lpstr>
      <vt:lpstr>תשובה</vt:lpstr>
      <vt:lpstr>תשובה</vt:lpstr>
      <vt:lpstr>שאלה</vt:lpstr>
      <vt:lpstr>תשובה</vt:lpstr>
      <vt:lpstr>תשובה</vt:lpstr>
      <vt:lpstr>שאלה</vt:lpstr>
      <vt:lpstr>תשובה</vt:lpstr>
      <vt:lpstr>תשובה</vt:lpstr>
      <vt:lpstr>שאלה</vt:lpstr>
      <vt:lpstr>תשובה</vt:lpstr>
      <vt:lpstr>תשובה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Admin</dc:creator>
  <cp:lastModifiedBy>Tova Eliasaf</cp:lastModifiedBy>
  <cp:revision>12</cp:revision>
  <dcterms:created xsi:type="dcterms:W3CDTF">2019-03-20T11:10:24Z</dcterms:created>
  <dcterms:modified xsi:type="dcterms:W3CDTF">2019-03-27T08:12:59Z</dcterms:modified>
</cp:coreProperties>
</file>