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sldIdLst>
    <p:sldId id="264" r:id="rId3"/>
    <p:sldId id="263" r:id="rId4"/>
    <p:sldId id="259" r:id="rId5"/>
    <p:sldId id="260" r:id="rId6"/>
    <p:sldId id="256" r:id="rId7"/>
    <p:sldId id="257" r:id="rId8"/>
    <p:sldId id="258" r:id="rId9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02" d="100"/>
          <a:sy n="102" d="100"/>
        </p:scale>
        <p:origin x="-2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4584A-F90A-4E9B-8348-1A8BD9E88572}" type="datetimeFigureOut">
              <a:rPr lang="he-IL" smtClean="0"/>
              <a:t>י"ז/אלול/תשע"ה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6A55E-C83B-42D2-AD5C-3C5A978181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98443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4584A-F90A-4E9B-8348-1A8BD9E88572}" type="datetimeFigureOut">
              <a:rPr lang="he-IL" smtClean="0"/>
              <a:t>י"ז/אלול/תשע"ה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6A55E-C83B-42D2-AD5C-3C5A978181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35259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4584A-F90A-4E9B-8348-1A8BD9E88572}" type="datetimeFigureOut">
              <a:rPr lang="he-IL" smtClean="0"/>
              <a:t>י"ז/אלול/תשע"ה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6A55E-C83B-42D2-AD5C-3C5A978181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51745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buChar char="v"/>
                  <a:defRPr/>
                </a:pPr>
                <a:endParaRPr lang="en-US" sz="32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buChar char="v"/>
                  <a:defRPr/>
                </a:pPr>
                <a:endParaRPr lang="en-US" sz="32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buChar char="v"/>
                  <a:defRPr/>
                </a:pPr>
                <a:endParaRPr lang="en-US" sz="32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buChar char="v"/>
                  <a:defRPr/>
                </a:pPr>
                <a:endParaRPr lang="en-US" sz="32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buChar char="v"/>
                  <a:defRPr/>
                </a:pPr>
                <a:endParaRPr lang="en-US" sz="32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buChar char="v"/>
                <a:defRPr/>
              </a:pPr>
              <a:endParaRPr lang="en-US" sz="32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buChar char="v"/>
                <a:defRPr/>
              </a:pPr>
              <a:endParaRPr lang="en-US" sz="32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</p:grpSp>
      <p:sp>
        <p:nvSpPr>
          <p:cNvPr id="5428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he-IL" noProof="0" smtClean="0"/>
              <a:t>לחץ כדי לערוך סגנון כותרת של תבנית בסיס</a:t>
            </a:r>
          </a:p>
        </p:txBody>
      </p:sp>
      <p:sp>
        <p:nvSpPr>
          <p:cNvPr id="5428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he-IL" noProof="0" smtClean="0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756BAD-8D17-4DE3-8B64-F99CD0258E2F}" type="slidenum">
              <a:rPr lang="he-I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500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F1139-51E4-4BE9-9680-DAF6420FDCA0}" type="slidenum">
              <a:rPr lang="he-I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7843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4941B-051F-49FE-AE02-18D40612A9C5}" type="slidenum">
              <a:rPr lang="he-I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62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12641-8BEF-4C17-804C-B60491EA99B5}" type="slidenum">
              <a:rPr lang="he-I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080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2117D-E7CB-4C3D-B33D-2338396C665B}" type="slidenum">
              <a:rPr lang="he-I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5899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D1E513-BEB7-4F35-8A31-5B63CBD292EB}" type="slidenum">
              <a:rPr lang="he-I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9748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A195B-CA9F-4BE9-994E-A44EB38BD69D}" type="slidenum">
              <a:rPr lang="he-I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091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680A42-1E85-49FC-845C-E29A9A979EA6}" type="slidenum">
              <a:rPr lang="he-I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423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4584A-F90A-4E9B-8348-1A8BD9E88572}" type="datetimeFigureOut">
              <a:rPr lang="he-IL" smtClean="0"/>
              <a:t>י"ז/אלול/תשע"ה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6A55E-C83B-42D2-AD5C-3C5A978181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955522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B1DD9-ED06-4366-B10B-30C91DCD4087}" type="slidenum">
              <a:rPr lang="he-I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173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652D7C-9FED-4105-8006-6B86C80B83D0}" type="slidenum">
              <a:rPr lang="he-I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4072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23439-3303-43E5-9105-3FB97B9E8BA7}" type="slidenum">
              <a:rPr lang="he-I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151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4584A-F90A-4E9B-8348-1A8BD9E88572}" type="datetimeFigureOut">
              <a:rPr lang="he-IL" smtClean="0"/>
              <a:t>י"ז/אלול/תשע"ה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6A55E-C83B-42D2-AD5C-3C5A978181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1906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4584A-F90A-4E9B-8348-1A8BD9E88572}" type="datetimeFigureOut">
              <a:rPr lang="he-IL" smtClean="0"/>
              <a:t>י"ז/אלול/תשע"ה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6A55E-C83B-42D2-AD5C-3C5A978181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23675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4584A-F90A-4E9B-8348-1A8BD9E88572}" type="datetimeFigureOut">
              <a:rPr lang="he-IL" smtClean="0"/>
              <a:t>י"ז/אלול/תשע"ה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6A55E-C83B-42D2-AD5C-3C5A978181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97107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4584A-F90A-4E9B-8348-1A8BD9E88572}" type="datetimeFigureOut">
              <a:rPr lang="he-IL" smtClean="0"/>
              <a:t>י"ז/אלול/תשע"ה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6A55E-C83B-42D2-AD5C-3C5A978181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55383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4584A-F90A-4E9B-8348-1A8BD9E88572}" type="datetimeFigureOut">
              <a:rPr lang="he-IL" smtClean="0"/>
              <a:t>י"ז/אלול/תשע"ה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6A55E-C83B-42D2-AD5C-3C5A978181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90726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4584A-F90A-4E9B-8348-1A8BD9E88572}" type="datetimeFigureOut">
              <a:rPr lang="he-IL" smtClean="0"/>
              <a:t>י"ז/אלול/תשע"ה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6A55E-C83B-42D2-AD5C-3C5A978181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50017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4584A-F90A-4E9B-8348-1A8BD9E88572}" type="datetimeFigureOut">
              <a:rPr lang="he-IL" smtClean="0"/>
              <a:t>י"ז/אלול/תשע"ה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6A55E-C83B-42D2-AD5C-3C5A978181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28743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4584A-F90A-4E9B-8348-1A8BD9E88572}" type="datetimeFigureOut">
              <a:rPr lang="he-IL" smtClean="0"/>
              <a:t>י"ז/אלול/תשע"ה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6A55E-C83B-42D2-AD5C-3C5A978181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98298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>
              <a:buFontTx/>
              <a:buNone/>
              <a:defRPr sz="1200" b="0">
                <a:effectLst/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buFontTx/>
              <a:buNone/>
              <a:defRPr sz="1200" b="0">
                <a:effectLst/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3129773-5037-4EF5-BEC9-9AF0BC4ADD81}" type="slidenum">
              <a:rPr lang="he-IL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3254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buChar char="v"/>
                  <a:defRPr/>
                </a:pPr>
                <a:endParaRPr lang="en-US" sz="32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</a:endParaRPr>
              </a:p>
            </p:txBody>
          </p:sp>
          <p:sp>
            <p:nvSpPr>
              <p:cNvPr id="53255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buChar char="v"/>
                  <a:defRPr/>
                </a:pPr>
                <a:endParaRPr lang="en-US" sz="32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</a:endParaRPr>
              </a:p>
            </p:txBody>
          </p:sp>
          <p:sp>
            <p:nvSpPr>
              <p:cNvPr id="53256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buChar char="v"/>
                  <a:defRPr/>
                </a:pPr>
                <a:endParaRPr lang="en-US" sz="32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</a:endParaRPr>
              </a:p>
            </p:txBody>
          </p:sp>
          <p:sp>
            <p:nvSpPr>
              <p:cNvPr id="53257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buChar char="v"/>
                  <a:defRPr/>
                </a:pPr>
                <a:endParaRPr lang="en-US" sz="32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</a:endParaRPr>
              </a:p>
            </p:txBody>
          </p:sp>
          <p:sp>
            <p:nvSpPr>
              <p:cNvPr id="53258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buChar char="v"/>
                  <a:defRPr/>
                </a:pPr>
                <a:endParaRPr lang="en-US" sz="32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</a:endParaRPr>
              </a:p>
            </p:txBody>
          </p:sp>
        </p:grpSp>
        <p:sp>
          <p:nvSpPr>
            <p:cNvPr id="53259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buChar char="v"/>
                <a:defRPr/>
              </a:pPr>
              <a:endParaRPr lang="en-US" sz="32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53260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buChar char="v"/>
                <a:defRPr/>
              </a:pPr>
              <a:endParaRPr lang="en-US" sz="32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</p:grpSp>
      <p:sp>
        <p:nvSpPr>
          <p:cNvPr id="53261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5326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>
              <a:buFontTx/>
              <a:buNone/>
              <a:defRPr sz="1200" b="0">
                <a:effectLst/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326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</p:spTree>
    <p:extLst>
      <p:ext uri="{BB962C8B-B14F-4D97-AF65-F5344CB8AC3E}">
        <p14:creationId xmlns:p14="http://schemas.microsoft.com/office/powerpoint/2010/main" val="58748909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070" y="476672"/>
            <a:ext cx="7723112" cy="5792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206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Text Box 2054"/>
          <p:cNvSpPr txBox="1">
            <a:spLocks noChangeArrowheads="1"/>
          </p:cNvSpPr>
          <p:nvPr/>
        </p:nvSpPr>
        <p:spPr bwMode="auto">
          <a:xfrm>
            <a:off x="827088" y="1196975"/>
            <a:ext cx="7632700" cy="2077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he-IL" sz="54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חופש מול הגנה</a:t>
            </a:r>
            <a:endParaRPr lang="he-IL" sz="5400" b="1" dirty="0">
              <a:solidFill>
                <a:srgbClr val="FF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fontAlgn="base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he-IL" sz="48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דילמות בליווי בוגרות בדיור עצמאי בקהילה</a:t>
            </a:r>
            <a:endParaRPr lang="en-US" sz="4800" b="1" dirty="0">
              <a:solidFill>
                <a:srgbClr val="FF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75" name="Text Box 2055"/>
          <p:cNvSpPr txBox="1">
            <a:spLocks noChangeArrowheads="1"/>
          </p:cNvSpPr>
          <p:nvPr/>
        </p:nvSpPr>
        <p:spPr bwMode="auto">
          <a:xfrm>
            <a:off x="971550" y="3644900"/>
            <a:ext cx="7056438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endParaRPr lang="he-IL" sz="2800" b="1" dirty="0">
              <a:solidFill>
                <a:srgbClr val="E5E5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he-IL" sz="2800" b="1" dirty="0">
                <a:solidFill>
                  <a:srgbClr val="E5E5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מאיה </a:t>
            </a:r>
            <a:r>
              <a:rPr lang="he-IL" sz="2800" b="1" dirty="0" smtClean="0">
                <a:solidFill>
                  <a:srgbClr val="E5E5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גולדמן, </a:t>
            </a:r>
            <a:r>
              <a:rPr lang="en-US" sz="2800" b="1" dirty="0" smtClean="0">
                <a:solidFill>
                  <a:srgbClr val="E5E5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MSW</a:t>
            </a:r>
            <a:endParaRPr lang="he-IL" sz="2800" b="1" dirty="0" smtClean="0">
              <a:solidFill>
                <a:srgbClr val="E5E5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he-IL" sz="2800" b="1" dirty="0" smtClean="0">
                <a:solidFill>
                  <a:srgbClr val="E5E5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עלי שיח</a:t>
            </a:r>
            <a:endParaRPr lang="he-IL" sz="2800" b="1" dirty="0">
              <a:solidFill>
                <a:srgbClr val="E5E5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24" name="Text Box 2060"/>
          <p:cNvSpPr txBox="1">
            <a:spLocks noChangeArrowheads="1"/>
          </p:cNvSpPr>
          <p:nvPr/>
        </p:nvSpPr>
        <p:spPr bwMode="auto">
          <a:xfrm>
            <a:off x="827088" y="5661025"/>
            <a:ext cx="75612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Char char="n"/>
              <a:defRPr sz="32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n"/>
              <a:defRPr sz="28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Char char="n"/>
              <a:defRPr sz="24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n"/>
              <a:defRPr sz="2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Char char="n"/>
              <a:defRPr sz="2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e-IL" altLang="he-IL" sz="1800" dirty="0" smtClean="0">
                <a:solidFill>
                  <a:srgbClr val="FFFFFF"/>
                </a:solidFill>
              </a:rPr>
              <a:t>הכנס הבינלאומי ה-6 במוגבלויות 2015</a:t>
            </a:r>
            <a:endParaRPr lang="en-US" altLang="he-IL" sz="18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13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pic>
        <p:nvPicPr>
          <p:cNvPr id="2051" name="Picture 3" descr="C:\Users\TOSHIBA\Pictures\tidy room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628800"/>
            <a:ext cx="5760640" cy="4608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371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pic>
        <p:nvPicPr>
          <p:cNvPr id="3074" name="Picture 2" descr="C:\Users\TOSHIBA\Pictures\tidy-roo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286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pic>
        <p:nvPicPr>
          <p:cNvPr id="1027" name="Picture 3" descr="C:\Users\TOSHIBA\Downloads\11696878_10153506818398846_1221009683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9144000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841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836712"/>
            <a:ext cx="7416824" cy="5289451"/>
          </a:xfrm>
        </p:spPr>
      </p:pic>
    </p:spTree>
    <p:extLst>
      <p:ext uri="{BB962C8B-B14F-4D97-AF65-F5344CB8AC3E}">
        <p14:creationId xmlns:p14="http://schemas.microsoft.com/office/powerpoint/2010/main" val="379375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0"/>
            <a:ext cx="4536503" cy="6858000"/>
          </a:xfrm>
        </p:spPr>
      </p:pic>
    </p:spTree>
    <p:extLst>
      <p:ext uri="{BB962C8B-B14F-4D97-AF65-F5344CB8AC3E}">
        <p14:creationId xmlns:p14="http://schemas.microsoft.com/office/powerpoint/2010/main" val="149449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Wingdings" pitchFamily="2" charset="2"/>
          <a:buChar char="v"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Wingdings" pitchFamily="2" charset="2"/>
          <a:buChar char="v"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20</Words>
  <Application>Microsoft Office PowerPoint</Application>
  <PresentationFormat>‫הצגה על המסך (4:3)</PresentationFormat>
  <Paragraphs>6</Paragraphs>
  <Slides>7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7</vt:i4>
      </vt:variant>
    </vt:vector>
  </HeadingPairs>
  <TitlesOfParts>
    <vt:vector size="9" baseType="lpstr">
      <vt:lpstr>Office Theme</vt:lpstr>
      <vt:lpstr>Stream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</dc:creator>
  <cp:lastModifiedBy>Tova Eliasaf</cp:lastModifiedBy>
  <cp:revision>7</cp:revision>
  <dcterms:created xsi:type="dcterms:W3CDTF">2015-07-06T15:44:44Z</dcterms:created>
  <dcterms:modified xsi:type="dcterms:W3CDTF">2015-09-01T10:49:47Z</dcterms:modified>
</cp:coreProperties>
</file>