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4" r:id="rId3"/>
    <p:sldId id="263" r:id="rId4"/>
    <p:sldId id="259" r:id="rId5"/>
    <p:sldId id="260" r:id="rId6"/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44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525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1745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defRPr/>
              </a:pPr>
              <a:endPara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defRPr/>
              </a:pPr>
              <a:endPara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56BAD-8D17-4DE3-8B64-F99CD0258E2F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0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1139-51E4-4BE9-9680-DAF6420FDCA0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84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941B-051F-49FE-AE02-18D40612A9C5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2641-8BEF-4C17-804C-B60491EA99B5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80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2117D-E7CB-4C3D-B33D-2338396C665B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89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1E513-BEB7-4F35-8A31-5B63CBD292EB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74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A195B-CA9F-4BE9-994E-A44EB38BD69D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9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80A42-1E85-49FC-845C-E29A9A979EA6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2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5552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B1DD9-ED06-4366-B10B-30C91DCD4087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7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52D7C-9FED-4105-8006-6B86C80B83D0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07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23439-3303-43E5-9105-3FB97B9E8BA7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5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190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367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710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538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072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001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874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4584A-F90A-4E9B-8348-1A8BD9E88572}" type="datetimeFigureOut">
              <a:rPr lang="he-IL" smtClean="0"/>
              <a:t>י"ז/אלול/תשע"ה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6A55E-C83B-42D2-AD5C-3C5A978181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2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buFontTx/>
              <a:buNone/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buFontTx/>
              <a:buNone/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129773-5037-4EF5-BEC9-9AF0BC4ADD81}" type="slidenum">
              <a:rPr lang="he-I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2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532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532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532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v"/>
                  <a:defRPr/>
                </a:pPr>
                <a:endParaRPr lang="en-US" sz="3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defRPr/>
              </a:pPr>
              <a:endPara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defRPr/>
              </a:pPr>
              <a:endPara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32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buFontTx/>
              <a:buNone/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5874890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70" y="476672"/>
            <a:ext cx="7723112" cy="579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0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2054"/>
          <p:cNvSpPr txBox="1">
            <a:spLocks noChangeArrowheads="1"/>
          </p:cNvSpPr>
          <p:nvPr/>
        </p:nvSpPr>
        <p:spPr bwMode="auto">
          <a:xfrm>
            <a:off x="827088" y="1196975"/>
            <a:ext cx="7632700" cy="207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he-IL" sz="5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חופש מול הגנה</a:t>
            </a:r>
            <a:endParaRPr lang="he-IL" sz="54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he-IL" sz="4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דילמות בליווי בוגרות בדיור עצמאי בקהילה</a:t>
            </a:r>
            <a:endParaRPr lang="en-US" sz="48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5" name="Text Box 2055"/>
          <p:cNvSpPr txBox="1">
            <a:spLocks noChangeArrowheads="1"/>
          </p:cNvSpPr>
          <p:nvPr/>
        </p:nvSpPr>
        <p:spPr bwMode="auto">
          <a:xfrm>
            <a:off x="971550" y="3644900"/>
            <a:ext cx="705643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he-IL" sz="2800" b="1" dirty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e-IL" sz="2800" b="1" dirty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מאיה </a:t>
            </a:r>
            <a:r>
              <a:rPr lang="he-IL" sz="28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גולדמן, </a:t>
            </a:r>
            <a:r>
              <a:rPr lang="en-US" sz="28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MSW</a:t>
            </a:r>
            <a:endParaRPr lang="he-IL" sz="28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e-IL" sz="28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עלי שיח</a:t>
            </a:r>
            <a:endParaRPr lang="he-IL" sz="2800" b="1" dirty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Text Box 2060"/>
          <p:cNvSpPr txBox="1">
            <a:spLocks noChangeArrowheads="1"/>
          </p:cNvSpPr>
          <p:nvPr/>
        </p:nvSpPr>
        <p:spPr bwMode="auto">
          <a:xfrm>
            <a:off x="827088" y="5661025"/>
            <a:ext cx="7561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Char char="n"/>
              <a:defRPr sz="32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n"/>
              <a:defRPr sz="28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Char char="n"/>
              <a:defRPr sz="24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1800" dirty="0" smtClean="0">
                <a:solidFill>
                  <a:srgbClr val="FFFFFF"/>
                </a:solidFill>
              </a:rPr>
              <a:t>הכנס הבינלאומי ה-6 במוגבלויות 2015</a:t>
            </a:r>
            <a:endParaRPr lang="en-US" altLang="he-IL" sz="1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1" name="Picture 3" descr="C:\Users\TOSHIBA\Pictures\tidy room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5760640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3074" name="Picture 2" descr="C:\Users\TOSHIBA\Pictures\tidy-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8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pic>
        <p:nvPicPr>
          <p:cNvPr id="1027" name="Picture 3" descr="C:\Users\TOSHIBA\Downloads\11696878_10153506818398846_122100968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4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6712"/>
            <a:ext cx="7416824" cy="5289451"/>
          </a:xfrm>
        </p:spPr>
      </p:pic>
    </p:spTree>
    <p:extLst>
      <p:ext uri="{BB962C8B-B14F-4D97-AF65-F5344CB8AC3E}">
        <p14:creationId xmlns:p14="http://schemas.microsoft.com/office/powerpoint/2010/main" val="37937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0"/>
            <a:ext cx="4536503" cy="6858000"/>
          </a:xfrm>
        </p:spPr>
      </p:pic>
    </p:spTree>
    <p:extLst>
      <p:ext uri="{BB962C8B-B14F-4D97-AF65-F5344CB8AC3E}">
        <p14:creationId xmlns:p14="http://schemas.microsoft.com/office/powerpoint/2010/main" val="14944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v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v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</Words>
  <Application>Microsoft Office PowerPoint</Application>
  <PresentationFormat>‫הצגה על המסך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7</vt:i4>
      </vt:variant>
    </vt:vector>
  </HeadingPairs>
  <TitlesOfParts>
    <vt:vector size="9" baseType="lpstr">
      <vt:lpstr>Office Theme</vt:lpstr>
      <vt:lpstr>Stream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</dc:creator>
  <cp:lastModifiedBy>Tova Eliasaf</cp:lastModifiedBy>
  <cp:revision>7</cp:revision>
  <dcterms:created xsi:type="dcterms:W3CDTF">2015-07-06T15:44:44Z</dcterms:created>
  <dcterms:modified xsi:type="dcterms:W3CDTF">2015-09-01T10:49:47Z</dcterms:modified>
</cp:coreProperties>
</file>